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3"/>
  </p:notesMasterIdLst>
  <p:sldIdLst>
    <p:sldId id="264" r:id="rId5"/>
    <p:sldId id="308" r:id="rId6"/>
    <p:sldId id="307" r:id="rId7"/>
    <p:sldId id="303" r:id="rId8"/>
    <p:sldId id="304" r:id="rId9"/>
    <p:sldId id="305" r:id="rId10"/>
    <p:sldId id="306" r:id="rId11"/>
    <p:sldId id="285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DM Sans" pitchFamily="2" charset="0"/>
      <p:regular r:id="rId20"/>
      <p:bold r:id="rId21"/>
      <p:italic r:id="rId22"/>
      <p:boldItalic r:id="rId23"/>
    </p:embeddedFont>
    <p:embeddedFont>
      <p:font typeface="Domine" panose="020B060402020202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00"/>
    <a:srgbClr val="2A2559"/>
    <a:srgbClr val="57408F"/>
    <a:srgbClr val="171831"/>
    <a:srgbClr val="EB7952"/>
    <a:srgbClr val="8389C3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342A9D-BE43-CBF9-A416-A8D2CC2B2A19}" v="4" dt="2023-04-27T07:31:05.445"/>
    <p1510:client id="{5E11C94D-4BA3-4DBF-A846-E858AF5C404E}" v="1" dt="2023-04-27T08:52:44.924"/>
    <p1510:client id="{965799E8-30FA-47D9-9FD7-767E2BB693F2}" v="11" dt="2023-04-26T15:23:37.393"/>
    <p1510:client id="{9B36EBF8-BEA0-D62E-BCD7-08AD3955CEBE}" v="1" dt="2023-04-27T07:58:12.636"/>
    <p1510:client id="{A8759FE8-F6C8-047A-0399-1C2A1BADF984}" v="1" dt="2023-04-26T16:17:34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BE00B-359F-6C46-B779-000318FCF7C9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B4813-1272-A040-AFA5-0148367F5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0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2A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8459-A3A6-C2D1-83C9-977011D490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2305" y="3304565"/>
            <a:ext cx="9144000" cy="1437764"/>
          </a:xfrm>
        </p:spPr>
        <p:txBody>
          <a:bodyPr anchor="t" anchorCtr="0">
            <a:normAutofit/>
          </a:bodyPr>
          <a:lstStyle>
            <a:lvl1pPr algn="l" fontAlgn="t">
              <a:defRPr sz="4500" b="1" i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7A58F-7859-0C89-5F19-8C4731958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2305" y="3005287"/>
            <a:ext cx="9144000" cy="204649"/>
          </a:xfr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519601-1F25-E60D-63FF-8FEAC3C356F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92305" y="4852409"/>
            <a:ext cx="5029201" cy="1320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DM Sans" pitchFamily="2" charset="77"/>
              </a:defRPr>
            </a:lvl2pPr>
            <a:lvl3pPr marL="914400" indent="0">
              <a:buNone/>
              <a:defRPr sz="1600">
                <a:latin typeface="DM Sans" pitchFamily="2" charset="77"/>
              </a:defRPr>
            </a:lvl3pPr>
            <a:lvl4pPr marL="1371600" indent="0">
              <a:buNone/>
              <a:defRPr sz="1600">
                <a:latin typeface="DM Sans" pitchFamily="2" charset="77"/>
              </a:defRPr>
            </a:lvl4pPr>
            <a:lvl5pPr marL="1828800" indent="0">
              <a:buNone/>
              <a:defRPr sz="1600">
                <a:latin typeface="DM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4B25E8C-1600-4190-F7E9-CD1EF88B0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9836" y="872065"/>
            <a:ext cx="4098184" cy="191248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CAD452E-AA16-629A-919F-D6ED10525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5702333" y="-444953"/>
            <a:ext cx="10594724" cy="105947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F056DF-C7F2-A6A8-A79D-5B4D84DFD229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F0D48E-7F42-289D-2A0B-1414A38A7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6618324" cy="1034637"/>
          </a:xfrm>
        </p:spPr>
        <p:txBody>
          <a:bodyPr anchor="t" anchorCtr="0">
            <a:normAutofit/>
          </a:bodyPr>
          <a:lstStyle>
            <a:lvl1pPr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2C426E-1B61-4395-9718-0F1B8A0ADC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535943"/>
            <a:ext cx="6618325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060E67-A954-2163-A48C-45C5F0F844F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-1"/>
            <a:ext cx="4754058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767A9-F1AE-D26D-E49E-21F227C3564D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08F873-040C-B3FF-7177-60B6E757A2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2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84545E-C4A8-7BB3-DC3C-4C7DA61BE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4667605" cy="1034637"/>
          </a:xfrm>
        </p:spPr>
        <p:txBody>
          <a:bodyPr anchor="t" anchorCtr="0">
            <a:normAutofit/>
          </a:bodyPr>
          <a:lstStyle>
            <a:lvl1pPr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163F1A5-D741-E4C6-D5F7-3CF1638C35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4667606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5C8B3D-1E44-6F32-B1D9-C1FF00BCE2E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73675" y="-1"/>
            <a:ext cx="6618325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E6FBBB-307D-5C2E-FA0A-B88C1732AA3D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626D41-6A6A-3676-A400-8A1433CCB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55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C6DD-D031-7281-EE1F-A9F36FAC0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4667605" cy="1034637"/>
          </a:xfrm>
        </p:spPr>
        <p:txBody>
          <a:bodyPr anchor="t" anchorCtr="0">
            <a:normAutofit/>
          </a:bodyPr>
          <a:lstStyle>
            <a:lvl1pPr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AC3BD-F05E-A2B5-2721-23E3B728D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4667606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B1CF96-0589-52E6-3FC8-AAEB96729BB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73675" y="-1"/>
            <a:ext cx="6618325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64209-6242-5913-C682-921FBC168987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0B9705-FBA2-465E-8650-7643B35699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0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FD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E84C-2B34-5C8F-E934-8152CA1F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8682257" cy="1034637"/>
          </a:xfrm>
        </p:spPr>
        <p:txBody>
          <a:bodyPr anchor="t" anchorCtr="0">
            <a:normAutofit/>
          </a:bodyPr>
          <a:lstStyle>
            <a:lvl1pPr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593D908-7F43-C8C8-9F2F-C6A92EAB0E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8124908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427DC-FD55-9E57-0B7D-0BB3BE054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/>
        </p:blipFill>
        <p:spPr>
          <a:xfrm>
            <a:off x="5702333" y="-444953"/>
            <a:ext cx="10594724" cy="105947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AFF732-AE31-BA90-1CFA-D3C3C3CC582C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2CBA4C-7C51-7224-2A76-37816EF54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6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2A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2D6A-4864-FEA6-FA0A-42E989AC72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8682257" cy="1034637"/>
          </a:xfrm>
        </p:spPr>
        <p:txBody>
          <a:bodyPr anchor="t" anchorCtr="0">
            <a:normAutofit/>
          </a:bodyPr>
          <a:lstStyle>
            <a:lvl1pPr>
              <a:defRPr sz="3000" b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936BED-A164-6265-CD83-FB4D72FC0B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2" y="1535943"/>
            <a:ext cx="8124908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FE2F3-05A5-35AA-9492-CE0B9E27E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/>
        </p:blipFill>
        <p:spPr>
          <a:xfrm>
            <a:off x="5676207" y="-436244"/>
            <a:ext cx="10594724" cy="105947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09E44C-8C55-C86E-2267-BBFCA481771E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B0B1A-A80F-E18B-461C-15EAB557F6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6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rgbClr val="2A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D28A60-6010-53DA-F650-D002AE3C0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/>
        </p:blipFill>
        <p:spPr>
          <a:xfrm>
            <a:off x="5676207" y="-436244"/>
            <a:ext cx="10594724" cy="1059472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519601-1F25-E60D-63FF-8FEAC3C356F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0148" y="4599256"/>
            <a:ext cx="5029201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DM Sans" pitchFamily="2" charset="77"/>
              </a:defRPr>
            </a:lvl2pPr>
            <a:lvl3pPr marL="914400" indent="0">
              <a:buNone/>
              <a:defRPr sz="1600">
                <a:latin typeface="DM Sans" pitchFamily="2" charset="77"/>
              </a:defRPr>
            </a:lvl3pPr>
            <a:lvl4pPr marL="1371600" indent="0">
              <a:buNone/>
              <a:defRPr sz="1600">
                <a:latin typeface="DM Sans" pitchFamily="2" charset="77"/>
              </a:defRPr>
            </a:lvl4pPr>
            <a:lvl5pPr marL="1828800" indent="0">
              <a:buNone/>
              <a:defRPr sz="1600">
                <a:latin typeface="DM Sans" pitchFamily="2" charset="77"/>
              </a:defRPr>
            </a:lvl5pPr>
          </a:lstStyle>
          <a:p>
            <a:pPr lvl="0"/>
            <a:r>
              <a:rPr lang="en-GB"/>
              <a:t>Brighton Hill Community School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1BF3EDB-C12A-73AB-AC9F-8C84582EA74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20148" y="5103196"/>
            <a:ext cx="5029202" cy="119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lnSpc>
                <a:spcPts val="1400"/>
              </a:lnSpc>
              <a:buNone/>
              <a:defRPr sz="1100">
                <a:solidFill>
                  <a:schemeClr val="bg1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 sz="1600">
                <a:latin typeface="DM Sans" pitchFamily="2" charset="77"/>
              </a:defRPr>
            </a:lvl2pPr>
            <a:lvl3pPr marL="914400" indent="0">
              <a:buNone/>
              <a:defRPr sz="1600">
                <a:latin typeface="DM Sans" pitchFamily="2" charset="77"/>
              </a:defRPr>
            </a:lvl3pPr>
            <a:lvl4pPr marL="1371600" indent="0">
              <a:buNone/>
              <a:defRPr sz="1600">
                <a:latin typeface="DM Sans" pitchFamily="2" charset="77"/>
              </a:defRPr>
            </a:lvl4pPr>
            <a:lvl5pPr marL="1828800" indent="0">
              <a:buNone/>
              <a:defRPr sz="1600">
                <a:latin typeface="DM Sans" pitchFamily="2" charset="77"/>
              </a:defRPr>
            </a:lvl5pPr>
          </a:lstStyle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Brighton Way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Basingstoke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Hampshire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RG22 4HS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GB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01256 350606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err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admin@brightonhill.hants.sch.uk</a:t>
            </a:r>
            <a:endParaRPr lang="en-GB">
              <a:solidFill>
                <a:srgbClr val="FFD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7A8C3E4C-7595-7CAC-3FE5-8CA48D99DD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4510" y="3294124"/>
            <a:ext cx="2413593" cy="11263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30EBB5-1A3D-DEAA-6538-A0C841C48998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FFD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8459-A3A6-C2D1-83C9-977011D490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2305" y="3304565"/>
            <a:ext cx="9144000" cy="1437764"/>
          </a:xfrm>
        </p:spPr>
        <p:txBody>
          <a:bodyPr anchor="t" anchorCtr="0">
            <a:normAutofit/>
          </a:bodyPr>
          <a:lstStyle>
            <a:lvl1pPr algn="l" fontAlgn="t">
              <a:defRPr sz="4500" b="1" i="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97A58F-7859-0C89-5F19-8C4731958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2305" y="3005287"/>
            <a:ext cx="9144000" cy="204649"/>
          </a:xfr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519601-1F25-E60D-63FF-8FEAC3C356F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92305" y="4852409"/>
            <a:ext cx="5029201" cy="1320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DM Sans" pitchFamily="2" charset="77"/>
              </a:defRPr>
            </a:lvl2pPr>
            <a:lvl3pPr marL="914400" indent="0">
              <a:buNone/>
              <a:defRPr sz="1600">
                <a:latin typeface="DM Sans" pitchFamily="2" charset="77"/>
              </a:defRPr>
            </a:lvl3pPr>
            <a:lvl4pPr marL="1371600" indent="0">
              <a:buNone/>
              <a:defRPr sz="1600">
                <a:latin typeface="DM Sans" pitchFamily="2" charset="77"/>
              </a:defRPr>
            </a:lvl4pPr>
            <a:lvl5pPr marL="1828800" indent="0">
              <a:buNone/>
              <a:defRPr sz="1600">
                <a:latin typeface="DM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4B25E8C-1600-4190-F7E9-CD1EF88B0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9837" y="872065"/>
            <a:ext cx="4098182" cy="1912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D452E-AA16-629A-919F-D6ED10525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rcRect/>
          <a:stretch/>
        </p:blipFill>
        <p:spPr>
          <a:xfrm>
            <a:off x="5702333" y="-444953"/>
            <a:ext cx="10594724" cy="105947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F056DF-C7F2-A6A8-A79D-5B4D84DFD229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7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7711108" y="-78376"/>
            <a:ext cx="4507396" cy="6945086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3AAB4-360E-972C-7756-0C4F452B1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6618324" cy="1034637"/>
          </a:xfrm>
        </p:spPr>
        <p:txBody>
          <a:bodyPr anchor="t" anchorCtr="0">
            <a:normAutofit/>
          </a:bodyPr>
          <a:lstStyle>
            <a:lvl1pPr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535943"/>
            <a:ext cx="6618325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076947F-183F-6DF2-FE30-A44E0C89D36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42036" y="4343317"/>
            <a:ext cx="315785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1800" b="1" i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407717-F555-260C-EB63-EDB6BDA3432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501306"/>
            <a:ext cx="3861951" cy="34349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7F35F5E-A86D-5292-8349-4D2E2657825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42036" y="4730943"/>
            <a:ext cx="3157857" cy="69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795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4F052-544A-8DA2-C4A9-4FA939F0070F}"/>
              </a:ext>
            </a:extLst>
          </p:cNvPr>
          <p:cNvSpPr/>
          <p:nvPr userDrawn="1"/>
        </p:nvSpPr>
        <p:spPr>
          <a:xfrm rot="5400000">
            <a:off x="8545286" y="3211288"/>
            <a:ext cx="6936376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F77197E-3257-E969-E9B3-9A0DAF912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3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D9853-1E0D-AB1A-CB9C-7CA2B33735B9}"/>
              </a:ext>
            </a:extLst>
          </p:cNvPr>
          <p:cNvSpPr/>
          <p:nvPr userDrawn="1"/>
        </p:nvSpPr>
        <p:spPr>
          <a:xfrm>
            <a:off x="7711108" y="-9105"/>
            <a:ext cx="4480892" cy="6867105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C94267-EA84-5F21-B094-368919286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6618324" cy="1034637"/>
          </a:xfrm>
        </p:spPr>
        <p:txBody>
          <a:bodyPr anchor="t" anchorCtr="0">
            <a:normAutofit/>
          </a:bodyPr>
          <a:lstStyle>
            <a:lvl1pPr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62B40-B8D6-B63C-6030-943F4756CA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535943"/>
            <a:ext cx="6618325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5A2B38-6ABC-3F19-DF47-B4176370CEF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42036" y="4343317"/>
            <a:ext cx="315785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1800" b="1" i="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Heading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5FEECE1-9118-3D88-9205-A44653CA1E6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501306"/>
            <a:ext cx="3861951" cy="34349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1E29C77-227C-633A-7628-15DD98C4630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42036" y="4730943"/>
            <a:ext cx="3157857" cy="69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795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D8E8FF-0B76-68AE-0EBB-2BB04A87E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46B79B-3EBC-B074-C938-84AA19373AFE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8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0" y="174170"/>
            <a:ext cx="12218504" cy="109728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3AAB4-360E-972C-7756-0C4F452B1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8"/>
            <a:ext cx="6618324" cy="770144"/>
          </a:xfrm>
        </p:spPr>
        <p:txBody>
          <a:bodyPr anchor="t" anchorCtr="0">
            <a:normAutofit/>
          </a:bodyPr>
          <a:lstStyle>
            <a:lvl1pPr>
              <a:defRPr sz="3000" b="1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689463"/>
            <a:ext cx="6618325" cy="476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4F052-544A-8DA2-C4A9-4FA939F0070F}"/>
              </a:ext>
            </a:extLst>
          </p:cNvPr>
          <p:cNvSpPr/>
          <p:nvPr userDrawn="1"/>
        </p:nvSpPr>
        <p:spPr>
          <a:xfrm rot="5400000">
            <a:off x="8597725" y="3237223"/>
            <a:ext cx="6858001" cy="383554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C0D15-4938-569D-1A94-1D16CA951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48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0" y="174170"/>
            <a:ext cx="12218504" cy="109728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3AAB4-360E-972C-7756-0C4F452B1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8"/>
            <a:ext cx="6618324" cy="770144"/>
          </a:xfrm>
        </p:spPr>
        <p:txBody>
          <a:bodyPr anchor="t" anchorCtr="0">
            <a:normAutofit/>
          </a:bodyPr>
          <a:lstStyle>
            <a:lvl1pPr>
              <a:defRPr sz="3000" b="1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689463"/>
            <a:ext cx="6618325" cy="476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E7C636-1A56-00A0-9A94-54EAC7DC4688}"/>
              </a:ext>
            </a:extLst>
          </p:cNvPr>
          <p:cNvSpPr/>
          <p:nvPr userDrawn="1"/>
        </p:nvSpPr>
        <p:spPr>
          <a:xfrm>
            <a:off x="7711108" y="-9105"/>
            <a:ext cx="4480892" cy="6867105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45A6E2-0C2B-4EAA-F0D8-48C3D9C531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42036" y="4343317"/>
            <a:ext cx="315785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1800" b="1" i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3C5330-521A-637C-4EFC-B1500536FF2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501306"/>
            <a:ext cx="3861951" cy="34349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C5BA738-E743-0BBF-F5DC-EC60DC4759D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42036" y="4730943"/>
            <a:ext cx="3157857" cy="69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795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CD2948-8DA3-F14C-5384-7911005105C9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34DC812-9295-F097-17F2-6C39FE411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0" y="174170"/>
            <a:ext cx="12218504" cy="1097281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3AAB4-360E-972C-7756-0C4F452B1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8"/>
            <a:ext cx="6618324" cy="770144"/>
          </a:xfrm>
        </p:spPr>
        <p:txBody>
          <a:bodyPr anchor="t" anchorCtr="0">
            <a:normAutofit/>
          </a:bodyPr>
          <a:lstStyle>
            <a:lvl1pPr>
              <a:defRPr sz="3000" b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689463"/>
            <a:ext cx="6618325" cy="476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4F052-544A-8DA2-C4A9-4FA939F0070F}"/>
              </a:ext>
            </a:extLst>
          </p:cNvPr>
          <p:cNvSpPr/>
          <p:nvPr userDrawn="1"/>
        </p:nvSpPr>
        <p:spPr>
          <a:xfrm rot="5400000">
            <a:off x="8597725" y="3237223"/>
            <a:ext cx="6858001" cy="383554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C0D15-4938-569D-1A94-1D16CA951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9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23EA93-FFB6-578F-92AC-AB444D738460}"/>
              </a:ext>
            </a:extLst>
          </p:cNvPr>
          <p:cNvSpPr/>
          <p:nvPr userDrawn="1"/>
        </p:nvSpPr>
        <p:spPr>
          <a:xfrm>
            <a:off x="0" y="174170"/>
            <a:ext cx="12218504" cy="1097281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3AAB4-360E-972C-7756-0C4F452B1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8"/>
            <a:ext cx="6618324" cy="770144"/>
          </a:xfrm>
        </p:spPr>
        <p:txBody>
          <a:bodyPr anchor="t" anchorCtr="0">
            <a:normAutofit/>
          </a:bodyPr>
          <a:lstStyle>
            <a:lvl1pPr>
              <a:defRPr sz="3000" b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521CCD-C25B-AF6E-7681-43676306E2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689463"/>
            <a:ext cx="6618325" cy="476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E7C636-1A56-00A0-9A94-54EAC7DC4688}"/>
              </a:ext>
            </a:extLst>
          </p:cNvPr>
          <p:cNvSpPr/>
          <p:nvPr userDrawn="1"/>
        </p:nvSpPr>
        <p:spPr>
          <a:xfrm>
            <a:off x="7711108" y="-9105"/>
            <a:ext cx="4480892" cy="6867105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45A6E2-0C2B-4EAA-F0D8-48C3D9C531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42036" y="4343317"/>
            <a:ext cx="315785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1800" b="1" i="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3C5330-521A-637C-4EFC-B1500536FF2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501306"/>
            <a:ext cx="3861951" cy="34349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C5BA738-E743-0BBF-F5DC-EC60DC4759D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42036" y="4730943"/>
            <a:ext cx="3157857" cy="69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B795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2A25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AF142-F73D-FF9B-DB46-C02195A48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CD2948-8DA3-F14C-5384-7911005105C9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2A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1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84545E-C4A8-7BB3-DC3C-4C7DA61BE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452" y="501307"/>
            <a:ext cx="6618324" cy="1034637"/>
          </a:xfrm>
        </p:spPr>
        <p:txBody>
          <a:bodyPr anchor="t" anchorCtr="0">
            <a:normAutofit/>
          </a:bodyPr>
          <a:lstStyle>
            <a:lvl1pPr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163F1A5-D741-E4C6-D5F7-3CF1638C35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451" y="1535943"/>
            <a:ext cx="6618325" cy="4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5C8B3D-1E44-6F32-B1D9-C1FF00BCE2E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7942" y="-1"/>
            <a:ext cx="4754058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E6FBBB-307D-5C2E-FA0A-B88C1732AA3D}"/>
              </a:ext>
            </a:extLst>
          </p:cNvPr>
          <p:cNvSpPr/>
          <p:nvPr userDrawn="1"/>
        </p:nvSpPr>
        <p:spPr>
          <a:xfrm rot="5400000">
            <a:off x="8584475" y="3250476"/>
            <a:ext cx="6857999" cy="357049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626D41-6A6A-3676-A400-8A1433CCB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25713" y="6067573"/>
            <a:ext cx="698944" cy="6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EACB44-0683-7918-DFA7-E8FA8E47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817E5-DED3-D7DC-D3E3-B31DA5C4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6EF7D-FD9A-8AB1-8E0E-1F04C8239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2A2559"/>
                </a:solidFill>
                <a:latin typeface="DM Sans" pitchFamily="2" charset="77"/>
              </a:defRPr>
            </a:lvl1pPr>
          </a:lstStyle>
          <a:p>
            <a:r>
              <a:rPr lang="en-US" err="1"/>
              <a:t>brightonhill.hants.sch.uk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BDF3F-3B96-BE42-D178-9B2649ED5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DM Sans" pitchFamily="2" charset="77"/>
              </a:defRPr>
            </a:lvl1pPr>
          </a:lstStyle>
          <a:p>
            <a:fld id="{1DFCE6EE-47B5-7544-A779-33CD9F67F9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56" r:id="rId3"/>
    <p:sldLayoutId id="2147483653" r:id="rId4"/>
    <p:sldLayoutId id="2147483665" r:id="rId5"/>
    <p:sldLayoutId id="2147483666" r:id="rId6"/>
    <p:sldLayoutId id="2147483663" r:id="rId7"/>
    <p:sldLayoutId id="2147483664" r:id="rId8"/>
    <p:sldLayoutId id="2147483654" r:id="rId9"/>
    <p:sldLayoutId id="2147483657" r:id="rId10"/>
    <p:sldLayoutId id="2147483661" r:id="rId11"/>
    <p:sldLayoutId id="2147483662" r:id="rId12"/>
    <p:sldLayoutId id="2147483658" r:id="rId13"/>
    <p:sldLayoutId id="2147483659" r:id="rId14"/>
    <p:sldLayoutId id="214748365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2A2559"/>
          </a:solidFill>
          <a:latin typeface="Domine" panose="0204050304040306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4.m4a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assets.publishing.service.gov.uk/government/uploads/system/uploads/attachment_data/file/1127489/Careers_guidance_and_access_for_education_and_training_providers_.pdf" TargetMode="Externa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4.m4a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resources.careersandenterprise.co.uk/sites/default/files/2023-01/Provider%20access%20legislation-%20examples%20of%20good%20practice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7.m4a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brightonhillcommunity.sharepoint.com/sites/HoY/_layouts/15/guestaccess.aspx?guestaccesstoken=Z%2F2hS%2F98N0%2FpO11h1xqIIkDt6jMjdNMwHD21EQTk0Qk%3D&amp;docid=2_0c8bf573e11f846b4b110ffa6ee326cda&amp;rev=1&amp;e=NmoSp2" TargetMode="Externa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.m4a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C1145E-E9B7-BF1F-3FC9-D95EC91782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/>
              <a:t>PAL: Provider Access Legislation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A28FF-D751-86FB-7D02-FF0D6F1DF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247" y="5810937"/>
            <a:ext cx="1038338" cy="10470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9E5C71-B9A0-7589-5771-2ACE0BD29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734" y="2662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5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2D10-85FA-3DE6-3AEA-0F9D8D03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51" y="501308"/>
            <a:ext cx="11190505" cy="770144"/>
          </a:xfrm>
        </p:spPr>
        <p:txBody>
          <a:bodyPr>
            <a:normAutofit/>
          </a:bodyPr>
          <a:lstStyle/>
          <a:p>
            <a:r>
              <a:rPr lang="en-GB"/>
              <a:t>The BIG #NCW2023 BHCS Teaching Staff Careers Quiz!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F2857D3-144D-2A7E-F07F-A71756364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700" y="5264085"/>
            <a:ext cx="1576126" cy="1593915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CDD9B64-33E8-649B-293C-A42BDA242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147" y="2359214"/>
            <a:ext cx="8287965" cy="3450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E8C855-C20D-0556-9CFF-80ED8AA83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1044" y="101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5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0BC33-9754-8B49-8E69-7C15E747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Provider Access Legislation: A statutory duty</a:t>
            </a:r>
          </a:p>
        </p:txBody>
      </p:sp>
      <p:pic>
        <p:nvPicPr>
          <p:cNvPr id="5" name="Content Placeholder 4" descr="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8F25EE19-7668-F85A-C339-1759E1572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350806" y="640080"/>
            <a:ext cx="7061791" cy="5578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9AB3CC-8B0C-02B3-853D-4BE7828C6B65}"/>
              </a:ext>
            </a:extLst>
          </p:cNvPr>
          <p:cNvSpPr txBox="1"/>
          <p:nvPr/>
        </p:nvSpPr>
        <p:spPr>
          <a:xfrm>
            <a:off x="233265" y="3713584"/>
            <a:ext cx="403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Through the Skills and Post-16 Education Act 2022 the DfE strengthened the PAL.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5D39F-A943-A27F-ED96-7C993FA48C34}"/>
              </a:ext>
            </a:extLst>
          </p:cNvPr>
          <p:cNvSpPr txBox="1"/>
          <p:nvPr/>
        </p:nvSpPr>
        <p:spPr>
          <a:xfrm>
            <a:off x="233264" y="4673073"/>
            <a:ext cx="4030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All schools must provide at least 6 encounters for all their pupils during school years 8-13. For us at BHCS that means a minimum, of 4 encounters in total and one in each year from 8 - 11.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BF89BE5-45D1-931C-129C-538783455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0700" y="5264085"/>
            <a:ext cx="1576126" cy="1593915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4BC9BD-A540-B741-59C9-648F28358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61312" y="171948"/>
            <a:ext cx="487363" cy="48736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AE62BB-8744-9388-A0C1-BB97ABD702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1020" y="1683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0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3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C5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0BC33-9754-8B49-8E69-7C15E747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Developing the BHCS PAL offer</a:t>
            </a:r>
          </a:p>
        </p:txBody>
      </p:sp>
      <p:pic>
        <p:nvPicPr>
          <p:cNvPr id="5" name="Content Placeholder 4" descr="Graphical user interface, text, application, chat or text messag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5080E904-6890-7B7F-7C18-656249401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60978" y="640080"/>
            <a:ext cx="6641446" cy="5578816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5D4B74A-C637-28FE-53AA-D54A1631F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17" y="2640328"/>
            <a:ext cx="3677715" cy="3844447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5A809AF-2AE3-CA42-4B00-3EB811EEE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0700" y="5264085"/>
            <a:ext cx="1576126" cy="159391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60916B-7359-35CB-C8D8-4E4744A1B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0143" y="152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9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bl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C0FEB06A-D765-392E-9C8C-5D9E1CBE0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675164" y="541434"/>
            <a:ext cx="8354732" cy="6316565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2725D1-2971-CF7F-0A7E-1A0191A3E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0700" y="5264085"/>
            <a:ext cx="1576126" cy="159391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FEBDB2-A5FC-AE7F-9938-397AE0498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8778" y="297752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D5EB4B-7573-D9ED-0EE6-3AA5BDD79A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9463" y="291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2D10-85FA-3DE6-3AEA-0F9D8D03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 insight to planning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AB69159A-1E53-8995-750C-48C7B4005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1038" y="2593911"/>
            <a:ext cx="10718315" cy="2724538"/>
          </a:xfr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F2857D3-144D-2A7E-F07F-A71756364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700" y="5264085"/>
            <a:ext cx="1576126" cy="159391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96F034-CC79-9E05-AE2F-883C80507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4185" y="257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7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2D10-85FA-3DE6-3AEA-0F9D8D03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Making it meaningful planning</a:t>
            </a:r>
          </a:p>
        </p:txBody>
      </p:sp>
      <p:pic>
        <p:nvPicPr>
          <p:cNvPr id="7" name="Content Placeholder 6" descr="A picture containing table&#10;&#10;Description automatically generated">
            <a:extLst>
              <a:ext uri="{FF2B5EF4-FFF2-40B4-BE49-F238E27FC236}">
                <a16:creationId xmlns:a16="http://schemas.microsoft.com/office/drawing/2014/main" id="{8660B64C-78F8-B989-B0EE-297449C1D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5924" y="886380"/>
            <a:ext cx="6618288" cy="2213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31BAC81F-0D4E-0356-E21B-ABB86B6EF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205" y="1598723"/>
            <a:ext cx="7541818" cy="4542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E3EB4DAA-8165-D761-0709-1C623A388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631" y="2261086"/>
            <a:ext cx="6408508" cy="3953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C3338BB-A2FC-EE02-16BD-A4CCBA385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0700" y="5264085"/>
            <a:ext cx="1576126" cy="159391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693CC4-FDEF-2073-8C4B-40C5CD2F1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9463" y="257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2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E3CD37-786A-06DA-7927-CD4F0FA011F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0"/>
            <a:r>
              <a:rPr lang="en-GB"/>
              <a:t>Brighton Hill Community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D5368-8EEA-F0A0-E7A7-924BCAB4302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Brighton Way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Basingstoke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Hampshire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RG22 4HS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GB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01256 350606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err="1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admin@brightonhill.hants.sch.uk</a:t>
            </a:r>
            <a:endParaRPr lang="en-GB">
              <a:solidFill>
                <a:srgbClr val="FFD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5A619-7341-8A78-522F-61D27746B664}"/>
              </a:ext>
            </a:extLst>
          </p:cNvPr>
          <p:cNvSpPr txBox="1"/>
          <p:nvPr/>
        </p:nvSpPr>
        <p:spPr>
          <a:xfrm>
            <a:off x="4030824" y="1306286"/>
            <a:ext cx="61861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solidFill>
                  <a:srgbClr val="FFD600"/>
                </a:solidFill>
              </a:rPr>
              <a:t>Thank you for your time.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05F5C-3AC4-841A-1EE2-13C5750A3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247" y="5810937"/>
            <a:ext cx="1038338" cy="10470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C8CB55-6ADA-0A19-876A-C0C129A82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2283" y="168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naught Services">
      <a:dk1>
        <a:srgbClr val="505050"/>
      </a:dk1>
      <a:lt1>
        <a:srgbClr val="FFFFFF"/>
      </a:lt1>
      <a:dk2>
        <a:srgbClr val="4F4F4F"/>
      </a:dk2>
      <a:lt2>
        <a:srgbClr val="FEFFFF"/>
      </a:lt2>
      <a:accent1>
        <a:srgbClr val="111129"/>
      </a:accent1>
      <a:accent2>
        <a:srgbClr val="563F8F"/>
      </a:accent2>
      <a:accent3>
        <a:srgbClr val="8288C2"/>
      </a:accent3>
      <a:accent4>
        <a:srgbClr val="EB7852"/>
      </a:accent4>
      <a:accent5>
        <a:srgbClr val="FEFFFF"/>
      </a:accent5>
      <a:accent6>
        <a:srgbClr val="FEFFFF"/>
      </a:accent6>
      <a:hlink>
        <a:srgbClr val="EB7852"/>
      </a:hlink>
      <a:folHlink>
        <a:srgbClr val="EB785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e356a8-fad4-49dc-94b6-e500ac877f26" xsi:nil="true"/>
    <lcf76f155ced4ddcb4097134ff3c332f xmlns="1ca29e43-89e2-4e23-a246-5711d513749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9EF45E1518DE41ACE82630F3CE4E27" ma:contentTypeVersion="16" ma:contentTypeDescription="Create a new document." ma:contentTypeScope="" ma:versionID="b15f87f019f778e22fa4ad679a2293f7">
  <xsd:schema xmlns:xsd="http://www.w3.org/2001/XMLSchema" xmlns:xs="http://www.w3.org/2001/XMLSchema" xmlns:p="http://schemas.microsoft.com/office/2006/metadata/properties" xmlns:ns2="1ca29e43-89e2-4e23-a246-5711d5137498" xmlns:ns3="c5e356a8-fad4-49dc-94b6-e500ac877f26" targetNamespace="http://schemas.microsoft.com/office/2006/metadata/properties" ma:root="true" ma:fieldsID="22f7333f41792999b20e037a450d3a0b" ns2:_="" ns3:_="">
    <xsd:import namespace="1ca29e43-89e2-4e23-a246-5711d5137498"/>
    <xsd:import namespace="c5e356a8-fad4-49dc-94b6-e500ac877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29e43-89e2-4e23-a246-5711d51374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8d591f4-11ae-4c89-901f-4d6e8a7f5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356a8-fad4-49dc-94b6-e500ac877f2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47d979-921f-476f-8ccd-52f864285cf5}" ma:internalName="TaxCatchAll" ma:showField="CatchAllData" ma:web="c5e356a8-fad4-49dc-94b6-e500ac877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D8C317-DAFE-4D09-A1CB-CA270A0FDE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B1D360-2785-44EA-A661-1F3BE047B2C5}">
  <ds:schemaRefs>
    <ds:schemaRef ds:uri="2084c16a-eb6e-4d6f-8006-93976cbcd447"/>
    <ds:schemaRef ds:uri="c5e356a8-fad4-49dc-94b6-e500ac877f26"/>
    <ds:schemaRef ds:uri="http://schemas.microsoft.com/office/2006/metadata/properties"/>
    <ds:schemaRef ds:uri="http://schemas.microsoft.com/office/infopath/2007/PartnerControls"/>
    <ds:schemaRef ds:uri="1ca29e43-89e2-4e23-a246-5711d5137498"/>
  </ds:schemaRefs>
</ds:datastoreItem>
</file>

<file path=customXml/itemProps3.xml><?xml version="1.0" encoding="utf-8"?>
<ds:datastoreItem xmlns:ds="http://schemas.openxmlformats.org/officeDocument/2006/customXml" ds:itemID="{270F5B10-0E71-47C6-BC84-FF68CC3162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a29e43-89e2-4e23-a246-5711d5137498"/>
    <ds:schemaRef ds:uri="c5e356a8-fad4-49dc-94b6-e500ac877f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PAL: Provider Access Legislation</vt:lpstr>
      <vt:lpstr>The BIG #NCW2023 BHCS Teaching Staff Careers Quiz!</vt:lpstr>
      <vt:lpstr>Provider Access Legislation: A statutory duty</vt:lpstr>
      <vt:lpstr>Developing the BHCS PAL offer</vt:lpstr>
      <vt:lpstr>PowerPoint Presentation</vt:lpstr>
      <vt:lpstr>An insight to planning</vt:lpstr>
      <vt:lpstr>Making it meaningful planning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Sian Fardon</dc:creator>
  <cp:revision>2</cp:revision>
  <dcterms:created xsi:type="dcterms:W3CDTF">2022-07-28T13:54:11Z</dcterms:created>
  <dcterms:modified xsi:type="dcterms:W3CDTF">2023-07-26T08:11:14Z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0x010100099EF45E1518DE41ACE82630F3CE4E27</vt:lpwstr>
  </property>
  <property fmtid="{D5CDD505-2E9C-101B-9397-08002B2CF9AE}" pid="3" name="MediaServiceImageTags">
    <vt:lpwstr/>
  </property>
</Properties>
</file>